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F20C-A8BA-4053-ACC2-1EB0AD687159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3F8E7-6B4D-4AD1-82F3-FD3DD84E4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881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F20C-A8BA-4053-ACC2-1EB0AD687159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3F8E7-6B4D-4AD1-82F3-FD3DD84E4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60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F20C-A8BA-4053-ACC2-1EB0AD687159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3F8E7-6B4D-4AD1-82F3-FD3DD84E4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250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F20C-A8BA-4053-ACC2-1EB0AD687159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3F8E7-6B4D-4AD1-82F3-FD3DD84E4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259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F20C-A8BA-4053-ACC2-1EB0AD687159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3F8E7-6B4D-4AD1-82F3-FD3DD84E4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108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F20C-A8BA-4053-ACC2-1EB0AD687159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3F8E7-6B4D-4AD1-82F3-FD3DD84E4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494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F20C-A8BA-4053-ACC2-1EB0AD687159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3F8E7-6B4D-4AD1-82F3-FD3DD84E4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073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F20C-A8BA-4053-ACC2-1EB0AD687159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3F8E7-6B4D-4AD1-82F3-FD3DD84E4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098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F20C-A8BA-4053-ACC2-1EB0AD687159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3F8E7-6B4D-4AD1-82F3-FD3DD84E4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81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F20C-A8BA-4053-ACC2-1EB0AD687159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3F8E7-6B4D-4AD1-82F3-FD3DD84E4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48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F20C-A8BA-4053-ACC2-1EB0AD687159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3F8E7-6B4D-4AD1-82F3-FD3DD84E4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368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4F20C-A8BA-4053-ACC2-1EB0AD687159}" type="datetimeFigureOut">
              <a:rPr lang="en-US" smtClean="0"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3F8E7-6B4D-4AD1-82F3-FD3DD84E48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48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-1"/>
            <a:ext cx="685800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598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18"/>
            <a:ext cx="9157871" cy="6856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367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94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5288"/>
            <a:ext cx="9144000" cy="606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14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0</Words>
  <Application>Microsoft Office PowerPoint</Application>
  <PresentationFormat>On-screen Show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Wylie ISD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Knight, Marci</dc:creator>
  <cp:lastModifiedBy>Cravens, Kris</cp:lastModifiedBy>
  <cp:revision>3</cp:revision>
  <dcterms:created xsi:type="dcterms:W3CDTF">2012-04-17T12:53:25Z</dcterms:created>
  <dcterms:modified xsi:type="dcterms:W3CDTF">2012-04-17T15:05:48Z</dcterms:modified>
</cp:coreProperties>
</file>